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E17C-7620-4AE9-9792-89770F876B98}" type="datetimeFigureOut">
              <a:rPr lang="ro-RO" smtClean="0"/>
              <a:t>09.10.2010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C2A7-15A6-4D6E-B37E-F4DDFEC6D6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274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E17C-7620-4AE9-9792-89770F876B98}" type="datetimeFigureOut">
              <a:rPr lang="ro-RO" smtClean="0"/>
              <a:t>09.10.2010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C2A7-15A6-4D6E-B37E-F4DDFEC6D6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07879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E17C-7620-4AE9-9792-89770F876B98}" type="datetimeFigureOut">
              <a:rPr lang="ro-RO" smtClean="0"/>
              <a:t>09.10.2010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C2A7-15A6-4D6E-B37E-F4DDFEC6D6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97198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E17C-7620-4AE9-9792-89770F876B98}" type="datetimeFigureOut">
              <a:rPr lang="ro-RO" smtClean="0"/>
              <a:t>09.10.2010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C2A7-15A6-4D6E-B37E-F4DDFEC6D6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643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E17C-7620-4AE9-9792-89770F876B98}" type="datetimeFigureOut">
              <a:rPr lang="ro-RO" smtClean="0"/>
              <a:t>09.10.2010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C2A7-15A6-4D6E-B37E-F4DDFEC6D6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1570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E17C-7620-4AE9-9792-89770F876B98}" type="datetimeFigureOut">
              <a:rPr lang="ro-RO" smtClean="0"/>
              <a:t>09.10.2010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C2A7-15A6-4D6E-B37E-F4DDFEC6D6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17661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E17C-7620-4AE9-9792-89770F876B98}" type="datetimeFigureOut">
              <a:rPr lang="ro-RO" smtClean="0"/>
              <a:t>09.10.2010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C2A7-15A6-4D6E-B37E-F4DDFEC6D6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2315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E17C-7620-4AE9-9792-89770F876B98}" type="datetimeFigureOut">
              <a:rPr lang="ro-RO" smtClean="0"/>
              <a:t>09.10.2010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C2A7-15A6-4D6E-B37E-F4DDFEC6D6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75921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E17C-7620-4AE9-9792-89770F876B98}" type="datetimeFigureOut">
              <a:rPr lang="ro-RO" smtClean="0"/>
              <a:t>09.10.2010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C2A7-15A6-4D6E-B37E-F4DDFEC6D6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68189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E17C-7620-4AE9-9792-89770F876B98}" type="datetimeFigureOut">
              <a:rPr lang="ro-RO" smtClean="0"/>
              <a:t>09.10.2010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C2A7-15A6-4D6E-B37E-F4DDFEC6D6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0569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E17C-7620-4AE9-9792-89770F876B98}" type="datetimeFigureOut">
              <a:rPr lang="ro-RO" smtClean="0"/>
              <a:t>09.10.2010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C2A7-15A6-4D6E-B37E-F4DDFEC6D6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45115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AE17C-7620-4AE9-9792-89770F876B98}" type="datetimeFigureOut">
              <a:rPr lang="ro-RO" smtClean="0"/>
              <a:t>09.10.2010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0C2A7-15A6-4D6E-B37E-F4DDFEC6D69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30537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772400" cy="1470025"/>
          </a:xfrm>
        </p:spPr>
        <p:txBody>
          <a:bodyPr/>
          <a:lstStyle/>
          <a:p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4486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6081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9160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9989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262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3355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9662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5292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870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69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 fontScale="90000"/>
          </a:bodyPr>
          <a:lstStyle/>
          <a:p>
            <a:r>
              <a:rPr lang="ro-RO" sz="4000" dirty="0" smtClean="0">
                <a:solidFill>
                  <a:srgbClr val="FF0000"/>
                </a:solidFill>
                <a:latin typeface="Segoe Script" pitchFamily="34" charset="0"/>
              </a:rPr>
              <a:t>Cuvantul poate fi:</a:t>
            </a:r>
            <a:br>
              <a:rPr lang="ro-RO" sz="4000" dirty="0" smtClean="0">
                <a:solidFill>
                  <a:srgbClr val="FF0000"/>
                </a:solidFill>
                <a:latin typeface="Segoe Script" pitchFamily="34" charset="0"/>
              </a:rPr>
            </a:br>
            <a:r>
              <a:rPr lang="ro-RO" sz="4000" dirty="0" smtClean="0">
                <a:solidFill>
                  <a:srgbClr val="FF0000"/>
                </a:solidFill>
                <a:latin typeface="Segoe Script" pitchFamily="34" charset="0"/>
              </a:rPr>
              <a:t>-MONOSILABIC:format dintr-o silaba</a:t>
            </a:r>
            <a:br>
              <a:rPr lang="ro-RO" sz="4000" dirty="0" smtClean="0">
                <a:solidFill>
                  <a:srgbClr val="FF0000"/>
                </a:solidFill>
                <a:latin typeface="Segoe Script" pitchFamily="34" charset="0"/>
              </a:rPr>
            </a:br>
            <a:r>
              <a:rPr lang="ro-RO" sz="4000" dirty="0" smtClean="0">
                <a:solidFill>
                  <a:srgbClr val="FF0000"/>
                </a:solidFill>
                <a:latin typeface="Segoe Script" pitchFamily="34" charset="0"/>
              </a:rPr>
              <a:t>-PLURISILABIC:format din doua sau mai multe silabe</a:t>
            </a:r>
            <a:br>
              <a:rPr lang="ro-RO" sz="4000" dirty="0" smtClean="0">
                <a:solidFill>
                  <a:srgbClr val="FF0000"/>
                </a:solidFill>
                <a:latin typeface="Segoe Script" pitchFamily="34" charset="0"/>
              </a:rPr>
            </a:br>
            <a:endParaRPr lang="ro-RO" sz="4000" dirty="0">
              <a:solidFill>
                <a:srgbClr val="FF0000"/>
              </a:solidFill>
              <a:latin typeface="Segoe Script" pitchFamily="34" charset="0"/>
            </a:endParaRPr>
          </a:p>
        </p:txBody>
      </p:sp>
      <p:pic>
        <p:nvPicPr>
          <p:cNvPr id="9220" name="Picture 4" descr="D:\andreea\IMAGINI\imagesCA0RXWP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1008"/>
            <a:ext cx="3419872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60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</Words>
  <Application>Microsoft Office PowerPoint</Application>
  <PresentationFormat>On-screen Show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Cuvantul poate fi: -MONOSILABIC:format dintr-o silaba -PLURISILABIC:format din doua sau mai multe silabe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Adi</dc:creator>
  <cp:lastModifiedBy>Adi</cp:lastModifiedBy>
  <cp:revision>2</cp:revision>
  <dcterms:created xsi:type="dcterms:W3CDTF">2010-10-09T12:04:40Z</dcterms:created>
  <dcterms:modified xsi:type="dcterms:W3CDTF">2010-10-09T12:20:18Z</dcterms:modified>
</cp:coreProperties>
</file>